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8" y="23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5024"/>
            <a:ext cx="9144000" cy="2441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bg1">
              <a:lumMod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276872"/>
            <a:ext cx="8458200" cy="1470025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defRPr>
            </a:lvl1pPr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Book Antiqua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9C2F64-0294-44A4-8254-8192477AC7FD}" type="slidenum">
              <a:rPr lang="pt-BR" smtClean="0"/>
              <a:t>‹nº›</a:t>
            </a:fld>
            <a:endParaRPr lang="pt-BR"/>
          </a:p>
        </p:txBody>
      </p:sp>
      <p:grpSp>
        <p:nvGrpSpPr>
          <p:cNvPr id="18" name="Grupo 17"/>
          <p:cNvGrpSpPr/>
          <p:nvPr userDrawn="1"/>
        </p:nvGrpSpPr>
        <p:grpSpPr>
          <a:xfrm>
            <a:off x="0" y="77"/>
            <a:ext cx="9144000" cy="6813299"/>
            <a:chOff x="0" y="77"/>
            <a:chExt cx="9144000" cy="6813299"/>
          </a:xfrm>
        </p:grpSpPr>
        <p:grpSp>
          <p:nvGrpSpPr>
            <p:cNvPr id="20" name="Grupo 3"/>
            <p:cNvGrpSpPr/>
            <p:nvPr/>
          </p:nvGrpSpPr>
          <p:grpSpPr>
            <a:xfrm>
              <a:off x="0" y="77"/>
              <a:ext cx="9144000" cy="1412699"/>
              <a:chOff x="0" y="77"/>
              <a:chExt cx="32404050" cy="5883880"/>
            </a:xfrm>
          </p:grpSpPr>
          <p:grpSp>
            <p:nvGrpSpPr>
              <p:cNvPr id="38" name="Group 2"/>
              <p:cNvGrpSpPr>
                <a:grpSpLocks/>
              </p:cNvGrpSpPr>
              <p:nvPr/>
            </p:nvGrpSpPr>
            <p:grpSpPr bwMode="auto">
              <a:xfrm>
                <a:off x="0" y="77"/>
                <a:ext cx="32404050" cy="5883880"/>
                <a:chOff x="108743115" y="109286040"/>
                <a:chExt cx="2877120" cy="581361"/>
              </a:xfrm>
            </p:grpSpPr>
            <p:sp>
              <p:nvSpPr>
                <p:cNvPr id="42" name="Rectangle 3"/>
                <p:cNvSpPr>
                  <a:spLocks noChangeArrowheads="1" noChangeShapeType="1"/>
                </p:cNvSpPr>
                <p:nvPr/>
              </p:nvSpPr>
              <p:spPr bwMode="auto">
                <a:xfrm>
                  <a:off x="108743115" y="109286040"/>
                  <a:ext cx="2877120" cy="581361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E6"/>
                    </a:gs>
                    <a:gs pos="100000">
                      <a:srgbClr val="FFFFFF"/>
                    </a:gs>
                  </a:gsLst>
                  <a:lin ang="0" scaled="1"/>
                </a:gradFill>
                <a:ln w="0" algn="in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3" name="Rectangle 4"/>
                <p:cNvSpPr>
                  <a:spLocks noChangeArrowheads="1" noChangeShapeType="1"/>
                </p:cNvSpPr>
                <p:nvPr/>
              </p:nvSpPr>
              <p:spPr bwMode="auto">
                <a:xfrm>
                  <a:off x="109252605" y="109431900"/>
                  <a:ext cx="2367630" cy="291721"/>
                </a:xfrm>
                <a:prstGeom prst="rect">
                  <a:avLst/>
                </a:prstGeom>
                <a:solidFill>
                  <a:srgbClr val="002060"/>
                </a:solidFill>
                <a:ln w="0" algn="in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4" name="Rectangle 5"/>
                <p:cNvSpPr>
                  <a:spLocks noChangeArrowheads="1" noChangeShapeType="1"/>
                </p:cNvSpPr>
                <p:nvPr/>
              </p:nvSpPr>
              <p:spPr bwMode="auto">
                <a:xfrm>
                  <a:off x="109252605" y="109577775"/>
                  <a:ext cx="127373" cy="145860"/>
                </a:xfrm>
                <a:prstGeom prst="rect">
                  <a:avLst/>
                </a:prstGeom>
                <a:solidFill>
                  <a:srgbClr val="9999CD"/>
                </a:solidFill>
                <a:ln w="0" algn="in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5" name="Rectangle 6"/>
                <p:cNvSpPr>
                  <a:spLocks noChangeArrowheads="1" noChangeShapeType="1"/>
                </p:cNvSpPr>
                <p:nvPr/>
              </p:nvSpPr>
              <p:spPr bwMode="auto">
                <a:xfrm>
                  <a:off x="109252605" y="109723566"/>
                  <a:ext cx="127373" cy="142356"/>
                </a:xfrm>
                <a:prstGeom prst="rect">
                  <a:avLst/>
                </a:prstGeom>
                <a:solidFill>
                  <a:srgbClr val="CCCCE6"/>
                </a:solidFill>
                <a:ln w="0" algn="in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6" name="Rectangle 7"/>
                <p:cNvSpPr>
                  <a:spLocks noChangeArrowheads="1" noChangeShapeType="1"/>
                </p:cNvSpPr>
                <p:nvPr/>
              </p:nvSpPr>
              <p:spPr bwMode="auto">
                <a:xfrm>
                  <a:off x="109125232" y="109577775"/>
                  <a:ext cx="127372" cy="145860"/>
                </a:xfrm>
                <a:prstGeom prst="rect">
                  <a:avLst/>
                </a:prstGeom>
                <a:solidFill>
                  <a:srgbClr val="CCCCE6"/>
                </a:solidFill>
                <a:ln w="0" algn="in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7" name="Rectangle 8"/>
                <p:cNvSpPr>
                  <a:spLocks noChangeArrowheads="1" noChangeShapeType="1"/>
                </p:cNvSpPr>
                <p:nvPr/>
              </p:nvSpPr>
              <p:spPr bwMode="auto">
                <a:xfrm>
                  <a:off x="108997860" y="109431915"/>
                  <a:ext cx="127372" cy="145860"/>
                </a:xfrm>
                <a:prstGeom prst="rect">
                  <a:avLst/>
                </a:prstGeom>
                <a:solidFill>
                  <a:srgbClr val="CCCCE6"/>
                </a:solidFill>
                <a:ln w="0" algn="in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8" name="Rectangle 9"/>
                <p:cNvSpPr>
                  <a:spLocks noChangeArrowheads="1" noChangeShapeType="1"/>
                </p:cNvSpPr>
                <p:nvPr/>
              </p:nvSpPr>
              <p:spPr bwMode="auto">
                <a:xfrm>
                  <a:off x="109125232" y="109431915"/>
                  <a:ext cx="127372" cy="145860"/>
                </a:xfrm>
                <a:prstGeom prst="rect">
                  <a:avLst/>
                </a:prstGeom>
                <a:solidFill>
                  <a:srgbClr val="9999CD"/>
                </a:solidFill>
                <a:ln w="0" algn="in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9" name="Rectangle 10"/>
                <p:cNvSpPr>
                  <a:spLocks noChangeArrowheads="1" noChangeShapeType="1"/>
                </p:cNvSpPr>
                <p:nvPr/>
              </p:nvSpPr>
              <p:spPr bwMode="auto">
                <a:xfrm>
                  <a:off x="108997860" y="109286060"/>
                  <a:ext cx="127372" cy="145861"/>
                </a:xfrm>
                <a:prstGeom prst="rect">
                  <a:avLst/>
                </a:prstGeom>
                <a:solidFill>
                  <a:srgbClr val="9999CD"/>
                </a:solidFill>
                <a:ln w="0" algn="in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9" name="Grupo 55"/>
              <p:cNvGrpSpPr/>
              <p:nvPr/>
            </p:nvGrpSpPr>
            <p:grpSpPr>
              <a:xfrm>
                <a:off x="288257" y="1512443"/>
                <a:ext cx="3888432" cy="2880320"/>
                <a:chOff x="288257" y="1512443"/>
                <a:chExt cx="3888432" cy="2880320"/>
              </a:xfrm>
            </p:grpSpPr>
            <p:pic>
              <p:nvPicPr>
                <p:cNvPr id="40" name="Imagem 39" descr="EPREM POSTER 2.png"/>
                <p:cNvPicPr>
                  <a:picLocks noChangeAspect="1"/>
                </p:cNvPicPr>
                <p:nvPr/>
              </p:nvPicPr>
              <p:blipFill>
                <a:blip r:embed="rId2" cstate="print"/>
                <a:srcRect b="35390"/>
                <a:stretch>
                  <a:fillRect/>
                </a:stretch>
              </p:blipFill>
              <p:spPr>
                <a:xfrm>
                  <a:off x="288257" y="3141790"/>
                  <a:ext cx="3888432" cy="1250973"/>
                </a:xfrm>
                <a:prstGeom prst="rect">
                  <a:avLst/>
                </a:prstGeom>
              </p:spPr>
            </p:pic>
            <p:pic>
              <p:nvPicPr>
                <p:cNvPr id="41" name="Imagem 40" descr="XV.png"/>
                <p:cNvPicPr>
                  <a:picLocks noChangeAspect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432273" y="1512443"/>
                  <a:ext cx="1944216" cy="139077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" name="Grupo 16"/>
            <p:cNvGrpSpPr/>
            <p:nvPr/>
          </p:nvGrpSpPr>
          <p:grpSpPr>
            <a:xfrm>
              <a:off x="0" y="6258296"/>
              <a:ext cx="9144000" cy="555080"/>
              <a:chOff x="0" y="37732467"/>
              <a:chExt cx="32404050" cy="1584176"/>
            </a:xfrm>
          </p:grpSpPr>
          <p:sp>
            <p:nvSpPr>
              <p:cNvPr id="22" name="Rectangle 4"/>
              <p:cNvSpPr>
                <a:spLocks noChangeArrowheads="1" noChangeShapeType="1"/>
              </p:cNvSpPr>
              <p:nvPr/>
            </p:nvSpPr>
            <p:spPr bwMode="auto">
              <a:xfrm>
                <a:off x="0" y="37732467"/>
                <a:ext cx="32404050" cy="504056"/>
              </a:xfrm>
              <a:prstGeom prst="rect">
                <a:avLst/>
              </a:prstGeom>
              <a:solidFill>
                <a:srgbClr val="000080"/>
              </a:soli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grpSp>
            <p:nvGrpSpPr>
              <p:cNvPr id="32" name="Grupo 48"/>
              <p:cNvGrpSpPr/>
              <p:nvPr/>
            </p:nvGrpSpPr>
            <p:grpSpPr>
              <a:xfrm>
                <a:off x="295063" y="38524555"/>
                <a:ext cx="16411018" cy="701952"/>
                <a:chOff x="151047" y="38362136"/>
                <a:chExt cx="17435536" cy="936379"/>
              </a:xfrm>
            </p:grpSpPr>
            <p:pic>
              <p:nvPicPr>
                <p:cNvPr id="36" name="Imagem 35" descr="EPREM POSTER 2.png"/>
                <p:cNvPicPr>
                  <a:picLocks noChangeAspect="1"/>
                </p:cNvPicPr>
                <p:nvPr/>
              </p:nvPicPr>
              <p:blipFill>
                <a:blip r:embed="rId4" cstate="print"/>
                <a:srcRect t="63224" b="17590"/>
                <a:stretch>
                  <a:fillRect/>
                </a:stretch>
              </p:blipFill>
              <p:spPr>
                <a:xfrm>
                  <a:off x="151047" y="38362136"/>
                  <a:ext cx="9044897" cy="864096"/>
                </a:xfrm>
                <a:prstGeom prst="rect">
                  <a:avLst/>
                </a:prstGeom>
              </p:spPr>
            </p:pic>
            <p:pic>
              <p:nvPicPr>
                <p:cNvPr id="37" name="Imagem 36" descr="EPREM POSTER 2.png"/>
                <p:cNvPicPr>
                  <a:picLocks noChangeAspect="1"/>
                </p:cNvPicPr>
                <p:nvPr/>
              </p:nvPicPr>
              <p:blipFill>
                <a:blip r:embed="rId4" cstate="print"/>
                <a:srcRect t="82406"/>
                <a:stretch>
                  <a:fillRect/>
                </a:stretch>
              </p:blipFill>
              <p:spPr>
                <a:xfrm>
                  <a:off x="8541686" y="38506152"/>
                  <a:ext cx="9044897" cy="792363"/>
                </a:xfrm>
                <a:prstGeom prst="rect">
                  <a:avLst/>
                </a:prstGeom>
              </p:spPr>
            </p:pic>
          </p:grpSp>
          <p:pic>
            <p:nvPicPr>
              <p:cNvPr id="33" name="Imagem 32" descr="Logo_SBEM_PR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1242585" y="38460305"/>
                <a:ext cx="2952328" cy="856338"/>
              </a:xfrm>
              <a:prstGeom prst="rect">
                <a:avLst/>
              </a:prstGeom>
            </p:spPr>
          </p:pic>
          <p:pic>
            <p:nvPicPr>
              <p:cNvPr id="34" name="Imagem 33" descr="Logo_UEL_horizontal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5491057" y="38380539"/>
                <a:ext cx="3024336" cy="908474"/>
              </a:xfrm>
              <a:prstGeom prst="rect">
                <a:avLst/>
              </a:prstGeom>
            </p:spPr>
          </p:pic>
          <p:pic>
            <p:nvPicPr>
              <p:cNvPr id="35" name="Imagem 34" descr="Logo_UTFPR.jpg"/>
              <p:cNvPicPr>
                <a:picLocks noChangeAspect="1"/>
              </p:cNvPicPr>
              <p:nvPr/>
            </p:nvPicPr>
            <p:blipFill>
              <a:blip r:embed="rId7" cstate="print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9379489" y="38452547"/>
                <a:ext cx="1584176" cy="825198"/>
              </a:xfrm>
              <a:prstGeom prst="rect">
                <a:avLst/>
              </a:prstGeom>
            </p:spPr>
          </p:pic>
        </p:grpSp>
      </p:grpSp>
      <p:cxnSp>
        <p:nvCxnSpPr>
          <p:cNvPr id="51" name="Conector reto 50"/>
          <p:cNvCxnSpPr/>
          <p:nvPr userDrawn="1"/>
        </p:nvCxnSpPr>
        <p:spPr>
          <a:xfrm>
            <a:off x="4844226" y="6484923"/>
            <a:ext cx="0" cy="3326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 userDrawn="1"/>
        </p:nvSpPr>
        <p:spPr>
          <a:xfrm>
            <a:off x="5076056" y="6525344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/>
              <a:t>Realização:</a:t>
            </a:r>
            <a:endParaRPr lang="pt-BR" sz="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F64-0294-44A4-8254-8192477AC7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F64-0294-44A4-8254-8192477AC7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692696"/>
            <a:ext cx="8382000" cy="1069848"/>
          </a:xfrm>
        </p:spPr>
        <p:txBody>
          <a:bodyPr anchor="ctr"/>
          <a:lstStyle>
            <a:lvl1pPr>
              <a:defRPr sz="4000" b="1" i="0" cap="none" baseline="0"/>
            </a:lvl1pPr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963688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1963688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492896"/>
            <a:ext cx="4041648" cy="374441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492896"/>
            <a:ext cx="4041775" cy="374441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9C2F64-0294-44A4-8254-8192477AC7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bg1">
              <a:lumMod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3204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  <a:p>
            <a:pPr lvl="1" eaLnBrk="1" latinLnBrk="0" hangingPunct="1"/>
            <a:r>
              <a:rPr kumimoji="0" lang="pt-BR" dirty="0" smtClean="0"/>
              <a:t>Segundo nível</a:t>
            </a:r>
          </a:p>
          <a:p>
            <a:pPr lvl="2" eaLnBrk="1" latinLnBrk="0" hangingPunct="1"/>
            <a:r>
              <a:rPr kumimoji="0" lang="pt-BR" dirty="0" smtClean="0"/>
              <a:t>Terceiro nível</a:t>
            </a:r>
          </a:p>
          <a:p>
            <a:pPr lvl="3" eaLnBrk="1" latinLnBrk="0" hangingPunct="1"/>
            <a:r>
              <a:rPr kumimoji="0" lang="pt-BR" dirty="0" smtClean="0"/>
              <a:t>Quarto nível</a:t>
            </a:r>
          </a:p>
          <a:p>
            <a:pPr lvl="4" eaLnBrk="1" latinLnBrk="0" hangingPunct="1"/>
            <a:r>
              <a:rPr kumimoji="0" lang="pt-BR" dirty="0" smtClean="0"/>
              <a:t>Quinto nível</a:t>
            </a:r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9C2F64-0294-44A4-8254-8192477AC7FD}" type="slidenum">
              <a:rPr lang="pt-BR" smtClean="0"/>
              <a:t>‹nº›</a:t>
            </a:fld>
            <a:endParaRPr lang="pt-BR"/>
          </a:p>
        </p:txBody>
      </p:sp>
      <p:cxnSp>
        <p:nvCxnSpPr>
          <p:cNvPr id="20" name="Conector reto 19"/>
          <p:cNvCxnSpPr/>
          <p:nvPr userDrawn="1"/>
        </p:nvCxnSpPr>
        <p:spPr>
          <a:xfrm>
            <a:off x="395536" y="6237312"/>
            <a:ext cx="84249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 userDrawn="1"/>
        </p:nvSpPr>
        <p:spPr>
          <a:xfrm>
            <a:off x="467544" y="6329548"/>
            <a:ext cx="8248944" cy="46313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XV Encontro Paranaense de Educação Matemática - EPREM</a:t>
            </a:r>
          </a:p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Londrina, 10 a 12 de outubro de 2019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latin typeface="Book Antiqua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rgbClr val="002060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 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Autor(</a:t>
            </a:r>
            <a:r>
              <a:rPr lang="pt-BR" b="1" dirty="0" err="1" smtClean="0">
                <a:solidFill>
                  <a:schemeClr val="tx1"/>
                </a:solidFill>
              </a:rPr>
              <a:t>es</a:t>
            </a:r>
            <a:r>
              <a:rPr lang="pt-BR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Instituição(</a:t>
            </a:r>
            <a:r>
              <a:rPr lang="pt-B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ões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Email(s)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</TotalTime>
  <Words>10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Urbano</vt:lpstr>
      <vt:lpstr> Título do Trabalho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2019-09-26T17:02:49Z</dcterms:created>
  <dcterms:modified xsi:type="dcterms:W3CDTF">2019-09-26T17:23:23Z</dcterms:modified>
</cp:coreProperties>
</file>