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xfrm>
            <a:off x="627930" y="2837670"/>
            <a:ext cx="11464290" cy="1098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</a:pPr>
            <a:r>
              <a:rPr lang="pt-BR" sz="3600" b="1" dirty="0">
                <a:latin typeface="Times New Roman"/>
                <a:ea typeface="Times New Roman"/>
                <a:cs typeface="Times New Roman"/>
                <a:sym typeface="Times New Roman"/>
              </a:rPr>
              <a:t>TÍTULO EM TIMES NEW ROMAN, NEGRITO TAMANHO MÁXIMO 60 MÍNIMO 36 </a:t>
            </a:r>
            <a:r>
              <a:rPr lang="pt-BR" sz="36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(CAPA1)</a:t>
            </a:r>
            <a:endParaRPr sz="3600" dirty="0"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xfrm>
            <a:off x="1795695" y="4144927"/>
            <a:ext cx="9128760" cy="1383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Autor(a) 1 – Instituição (SIGLA)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Autor(a) 2 – Instituição (SIGLA)</a:t>
            </a:r>
            <a:endParaRPr dirty="0"/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Autor(a) 1 – Instituição (SIGLA)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400" dirty="0">
                <a:latin typeface="Times New Roman"/>
                <a:ea typeface="Times New Roman"/>
                <a:cs typeface="Times New Roman"/>
                <a:sym typeface="Times New Roman"/>
              </a:rPr>
              <a:t>Autor(a) 2 – Instituição (SIGLA)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76744" y="5944003"/>
            <a:ext cx="1979512" cy="600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1EF12616-7F9A-EB0B-7EC3-85E2427A92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5081" b="36440"/>
          <a:stretch/>
        </p:blipFill>
        <p:spPr>
          <a:xfrm>
            <a:off x="5223756" y="810000"/>
            <a:ext cx="4115540" cy="117206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A3B20C7-994F-D566-5087-6674B59C34E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202" t="21877" r="28209" b="21424"/>
          <a:stretch/>
        </p:blipFill>
        <p:spPr>
          <a:xfrm>
            <a:off x="3296572" y="176338"/>
            <a:ext cx="1832325" cy="243938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FA02829-3DAD-5655-D8C6-CD22CD0C42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4992" y="5630476"/>
            <a:ext cx="1262893" cy="122752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FF83942-CF05-E0E6-1CB0-F4B48E8FF2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3643" y="5684994"/>
            <a:ext cx="967342" cy="11184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/>
        </p:nvSpPr>
        <p:spPr>
          <a:xfrm>
            <a:off x="553387" y="260195"/>
            <a:ext cx="10689236" cy="684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pt-BR"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TEXTO EM TIMES NEW ROMAN, TAMANHO MÍNIMO 24</a:t>
            </a: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838200" y="1825625"/>
            <a:ext cx="776997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lang="pt-BR" sz="2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Corpo do texto em times new roman, tamanho mínimo 22</a:t>
            </a:r>
            <a:endParaRPr/>
          </a:p>
          <a:p>
            <a:pPr marL="0" marR="0" lvl="0" indent="-1397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❑"/>
            </a:pPr>
            <a:r>
              <a:rPr lang="pt-BR" sz="2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Alternativa de template 2</a:t>
            </a:r>
            <a:endParaRPr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98;p14">
            <a:extLst>
              <a:ext uri="{FF2B5EF4-FFF2-40B4-BE49-F238E27FC236}">
                <a16:creationId xmlns:a16="http://schemas.microsoft.com/office/drawing/2014/main" id="{DB4D84E9-7287-3028-6DAB-BF2773F46555}"/>
              </a:ext>
            </a:extLst>
          </p:cNvPr>
          <p:cNvPicPr preferRelativeResize="0"/>
          <p:nvPr/>
        </p:nvPicPr>
        <p:blipFill>
          <a:blip r:embed="rId3"/>
          <a:srcRect/>
          <a:stretch/>
        </p:blipFill>
        <p:spPr>
          <a:xfrm>
            <a:off x="4099769" y="5642448"/>
            <a:ext cx="3596471" cy="10690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83</Words>
  <Application>Microsoft Office PowerPoint</Application>
  <PresentationFormat>Widescreen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Noto Sans Symbols</vt:lpstr>
      <vt:lpstr>Times New Roman</vt:lpstr>
      <vt:lpstr>Tema do Office</vt:lpstr>
      <vt:lpstr>TÍTULO EM TIMES NEW ROMAN, NEGRITO TAMANHO MÁXIMO 60 MÍNIMO 36 (CAPA1)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Thiago Fernando Mendes</cp:lastModifiedBy>
  <cp:revision>4</cp:revision>
  <dcterms:modified xsi:type="dcterms:W3CDTF">2024-10-19T17:19:12Z</dcterms:modified>
</cp:coreProperties>
</file>