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8" y="9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448F5-7E0C-4913-ADDD-0A1647325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440732-D3AC-4F07-B486-92822D29C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F5BBF6-7903-465F-9C6A-34AD00C4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6738-D8A5-41A0-8032-43577C9C7DD9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BB9C17-D86B-4C71-808A-EE204ECA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09704B-6275-43B6-A64C-32F2EF2B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7759-2573-4D1A-A1E5-82358AF6E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23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27591-7F27-4AA5-A2D2-16BF2A66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63A060-1251-41E1-8156-D584F630B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8915B2-BDB9-4812-B217-25941F00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6738-D8A5-41A0-8032-43577C9C7DD9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47005B-9F3A-49C9-9CB2-A691C92C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02B1B2-1D3F-45DA-B232-FC4B6134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7759-2573-4D1A-A1E5-82358AF6E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5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BB47DE-CDAE-45B1-AC3A-A33D03C19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84A4893-8E77-4AF6-9931-B122ABF8A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369D64-21E4-4A2A-A97E-A65C8C06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6738-D8A5-41A0-8032-43577C9C7DD9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792441-E9D3-485E-989E-65104297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679F5E-D894-4BA5-9B56-60005D8D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7759-2573-4D1A-A1E5-82358AF6E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79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8A139-3AB2-4DB9-8999-B386CB21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66956E-56F4-4400-A265-26BBB944D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EB364B-B084-450B-962F-2D1DFD52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6738-D8A5-41A0-8032-43577C9C7DD9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CA4025-CE8C-4A76-9DC7-36A86EDEC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CE7769-BF3F-49EB-9185-E364CDDD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7759-2573-4D1A-A1E5-82358AF6E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02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E20C1-92AB-480C-96A6-AE2F9CD2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6098C0-F86E-438E-AF12-CBA839B55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5E8291-AD5D-46FC-8CA4-803304AFB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6738-D8A5-41A0-8032-43577C9C7DD9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1B0384-86BA-4295-B2A8-027E107EE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2FE7FE-72FA-4C64-91EF-4B23C41C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7759-2573-4D1A-A1E5-82358AF6E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86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77A94-C564-47CF-BC0B-B1B3A34A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0EEDE0-0DAB-415F-BEFA-77AF3D066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2EF426-E248-4E7B-B8FF-6E84AD3ED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B344EC-CE34-4185-ABB3-E2F85ED6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6738-D8A5-41A0-8032-43577C9C7DD9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8E9CBE-9524-4051-98E4-56356E72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2535B3-44C0-465F-A1F9-B3B7092E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7759-2573-4D1A-A1E5-82358AF6E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71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03626-08C3-49C8-B0D2-65ABB8DB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0232F1-01C3-40B4-9992-49DFCB9F1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43CCD8-D9FA-4708-88B5-3E8E11BDE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59C6F7F-C3CF-4534-B95B-2A4A5335A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98B8756-807F-4A10-89FF-8BFB5476F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59274C7-E405-464F-8DD0-0814D8B19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6738-D8A5-41A0-8032-43577C9C7DD9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D3ED7C9-7EB4-43A3-8334-AFAA8547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160502-32E9-469D-AA41-B1AB877B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7759-2573-4D1A-A1E5-82358AF6E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0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4A0F4-2066-4B9C-A80C-FB836EAC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86CD403-700B-4640-9EFD-5A1439AA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6738-D8A5-41A0-8032-43577C9C7DD9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90CC655-3DE6-4524-A7A7-7E8688CCF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0FB090A-AA65-4317-ADC6-702F85FB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7759-2573-4D1A-A1E5-82358AF6E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43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0F02A7-7E09-421F-A5CE-BDF31C19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6738-D8A5-41A0-8032-43577C9C7DD9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5B786D9-6918-429C-B4B1-1DEE86A0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367C4B-E77E-494B-B8CE-B362C1B1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7759-2573-4D1A-A1E5-82358AF6E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00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04E0D-57CD-4B7C-B6F5-C8E12D3E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6376F5-A30E-49BE-802C-7A4CD1E88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500504-EE10-4BAD-A75E-EA01EF25C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7E8BE5-EDA6-48CC-A2D9-1CEF433B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6738-D8A5-41A0-8032-43577C9C7DD9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00AFE6-99C4-45F9-8748-EF031025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C0B339-EC87-4D20-A753-B24E783E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7759-2573-4D1A-A1E5-82358AF6E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88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C4B5C-E125-4E43-8817-973AB9AA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3B22E17-ED7E-4D37-8362-70DF79B7C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527AB1-6A51-41E3-9D5F-FBEB742ED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3CE911-BE14-4130-A8FE-289F7FF9D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6738-D8A5-41A0-8032-43577C9C7DD9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9C31DE-1A38-4A1A-91DA-E7653664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1C4E25-C699-40BF-99CE-C4E86748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7759-2573-4D1A-A1E5-82358AF6E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91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12670BD-016D-4A2F-8F29-400F6015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399ADB-F85D-48DC-8EE1-D836D9174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62AF56-FC02-4129-913D-B886F004A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46738-D8A5-41A0-8032-43577C9C7DD9}" type="datetimeFigureOut">
              <a:rPr lang="pt-BR" smtClean="0"/>
              <a:t>15/09/2024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841C6F-0C5B-4471-A7F2-001091056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42211F-4A4D-4B56-83D0-44C19CAED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67759-2573-4D1A-A1E5-82358AF6E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30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A2ED9-4DD2-19D7-DD12-4EB113705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55" y="1734880"/>
            <a:ext cx="11464290" cy="1098233"/>
          </a:xfrm>
        </p:spPr>
        <p:txBody>
          <a:bodyPr>
            <a:normAutofit/>
          </a:bodyPr>
          <a:lstStyle/>
          <a:p>
            <a:r>
              <a:rPr lang="pt-BR" alt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EM TIMES NEW ROMAN, NEGRITO TAMANHO MÁXIMO 60 MÍNIMO 36 </a:t>
            </a:r>
            <a:r>
              <a:rPr lang="pt-BR" alt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(CAPA1)</a:t>
            </a:r>
            <a:endParaRPr lang="pt-BR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EB09E6-D52D-4C56-DF40-AF2886E2D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913" y="3249882"/>
            <a:ext cx="9128760" cy="13830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Autor(a) 1 – Instituição (SIGLA)</a:t>
            </a:r>
          </a:p>
          <a:p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Autor(a) 2 – Instituição (SIGLA)</a:t>
            </a:r>
          </a:p>
          <a:p>
            <a:pPr>
              <a:lnSpc>
                <a:spcPct val="100000"/>
              </a:lnSpc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Autor(a) 1 – Instituição (SIGLA)</a:t>
            </a:r>
          </a:p>
          <a:p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Autor(a) 2 – Instituição (SIGLA)</a:t>
            </a:r>
          </a:p>
          <a:p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635A64F-8356-65D1-75CD-E7272BB2C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473" y="5690868"/>
            <a:ext cx="1132623" cy="118082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7417CDB-934A-DF31-BB8D-5B1C605EE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9413"/>
            <a:ext cx="1060794" cy="119450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FBAD221-B908-6235-70D7-967F59CB4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193" y="6053512"/>
            <a:ext cx="2652078" cy="80448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8151C9B-518B-5ADF-6A21-8AFB135C8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136" y="8577"/>
            <a:ext cx="5422900" cy="132461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0B57834-19DC-37D4-4BAE-EF7C19928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075" y="5997279"/>
            <a:ext cx="2327440" cy="85214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2D96E8A-D750-F463-FB48-D84C37F35C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3940" y="5727254"/>
            <a:ext cx="1695458" cy="11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5CF5099-EA22-B604-E3B2-AC2EDD8C4FCB}"/>
              </a:ext>
            </a:extLst>
          </p:cNvPr>
          <p:cNvSpPr txBox="1">
            <a:spLocks/>
          </p:cNvSpPr>
          <p:nvPr/>
        </p:nvSpPr>
        <p:spPr>
          <a:xfrm>
            <a:off x="553386" y="260194"/>
            <a:ext cx="10239531" cy="744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DO TEXTO EM TIMES NEW ROMAN, TAMANHO MÍNIMO 24</a:t>
            </a: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3B798D6-F428-0255-71EF-8E1073FEC0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7699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Corpo do texto em times new </a:t>
            </a:r>
            <a:r>
              <a:rPr lang="pt-BR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tamanho mínimo 22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Alternativa de </a:t>
            </a:r>
            <a:r>
              <a:rPr lang="pt-BR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template</a:t>
            </a: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endParaRPr lang="pt-BR" alt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639169B-6FB5-75EF-5920-25A37F26E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7900"/>
            <a:ext cx="387350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7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A6E4D-CADE-D7D7-2D78-CEE9D9D92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B268DBE-A9B0-1D9B-074C-AC68E3EE3D88}"/>
              </a:ext>
            </a:extLst>
          </p:cNvPr>
          <p:cNvSpPr txBox="1">
            <a:spLocks/>
          </p:cNvSpPr>
          <p:nvPr/>
        </p:nvSpPr>
        <p:spPr>
          <a:xfrm>
            <a:off x="553387" y="260195"/>
            <a:ext cx="10689236" cy="684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DO TEXTO EM TIMES NEW ROMAN, TAMANHO MÍNIMO 24</a:t>
            </a: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A466308-4C20-37F9-6420-3CB45C8081F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7699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Corpo do texto em times new </a:t>
            </a:r>
            <a:r>
              <a:rPr lang="pt-BR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tamanho mínimo 22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Alternativa de </a:t>
            </a:r>
            <a:r>
              <a:rPr lang="pt-BR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template</a:t>
            </a: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pt-BR" alt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9B19B0E-E476-3FD1-FDE6-2E17F1D6E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310" y="5911850"/>
            <a:ext cx="387350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4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8BED-20C3-BA8D-AB9E-5ADD30861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975A1F1-170C-72B9-1C2B-5109C0177C3F}"/>
              </a:ext>
            </a:extLst>
          </p:cNvPr>
          <p:cNvSpPr txBox="1">
            <a:spLocks/>
          </p:cNvSpPr>
          <p:nvPr/>
        </p:nvSpPr>
        <p:spPr>
          <a:xfrm>
            <a:off x="553387" y="261964"/>
            <a:ext cx="7653208" cy="68418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 DO TEXTO EM TIMES NEW ROMAN, TAMANHO MÍNIMO 24</a:t>
            </a:r>
            <a:endParaRPr lang="pt-BR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F464691-B479-78E7-84DD-0F721A45C0E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7699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Corpo do texto em times new </a:t>
            </a:r>
            <a:r>
              <a:rPr lang="pt-BR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tamanho mínimo 22</a:t>
            </a:r>
          </a:p>
          <a:p>
            <a:pPr algn="l">
              <a:buFont typeface="Wingdings" panose="05000000000000000000" pitchFamily="2" charset="2"/>
              <a:buChar char="q"/>
            </a:pP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Alternativa de </a:t>
            </a:r>
            <a:r>
              <a:rPr lang="pt-BR" alt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template</a:t>
            </a: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endParaRPr lang="pt-BR" alt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4F2DB3A-2ECE-94FE-089B-C6DAD69AC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595" y="0"/>
            <a:ext cx="3873500" cy="9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5329</TotalTime>
  <Words>139</Words>
  <Application>Microsoft Macintosh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Tema do Office</vt:lpstr>
      <vt:lpstr>TÍTULO EM TIMES NEW ROMAN, NEGRITO TAMANHO MÁXIMO 60 MÍNIMO 36 (CAPA1)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EM ARIAL, NEGRITO TAMANHO MÁXIMO 60 MÍNIMO 36</dc:title>
  <dc:creator>Lucas Martini</dc:creator>
  <cp:lastModifiedBy>NO NAMES</cp:lastModifiedBy>
  <cp:revision>15</cp:revision>
  <dcterms:created xsi:type="dcterms:W3CDTF">2021-08-26T17:24:34Z</dcterms:created>
  <dcterms:modified xsi:type="dcterms:W3CDTF">2024-09-15T14:39:01Z</dcterms:modified>
</cp:coreProperties>
</file>